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72" r:id="rId3"/>
    <p:sldId id="257" r:id="rId4"/>
    <p:sldId id="258" r:id="rId5"/>
    <p:sldId id="275" r:id="rId6"/>
    <p:sldId id="276" r:id="rId7"/>
    <p:sldId id="278" r:id="rId8"/>
    <p:sldId id="277" r:id="rId9"/>
    <p:sldId id="279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10" y="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880E1-CE33-49F8-9B0A-AB0D11C75B2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39233-DD13-4612-9A4C-C94C982E5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5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88789" y="6470704"/>
            <a:ext cx="2154143" cy="274320"/>
          </a:xfrm>
        </p:spPr>
        <p:txBody>
          <a:bodyPr/>
          <a:lstStyle>
            <a:lvl1pPr algn="l">
              <a:defRPr/>
            </a:lvl1pPr>
          </a:lstStyle>
          <a:p>
            <a:fld id="{A0A245F9-BA6E-4E8B-A3C0-B1C9320D8CD1}" type="datetime1">
              <a:rPr lang="zh-CN" altLang="en-US" smtClean="0"/>
              <a:t>2020/11/24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C14EAC-F8F3-4C78-8D4D-F2630B498F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749D-B927-42B2-AD39-8B0E336D45BD}" type="datetime1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D53B7F-1CB5-4BD2-A383-6A29CAAA0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" y="6216558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D050-4F5F-49DF-BDD6-540B0F323DD7}" type="datetime1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A6F23C4-C0CC-4F86-AA9E-EBA3201BF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58680" y="1360588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1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94BF5-0485-4D32-9612-7F80D0CFFE83}" type="datetime1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537AE8-C87B-4F4C-A591-AC5C968DB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6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842F-D293-4768-A26F-4DC13E416E0D}" type="datetime1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35E60F-EE4E-4B37-8677-A2F6E8AFD3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9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9B26-6240-4AC8-AA12-2028F405D20A}" type="datetime1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2CD493-96A7-4EFC-BEA8-58D2AE239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3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461E-A369-4F0C-A82A-D29EE7D9BDDD}" type="datetime1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71667A-181E-4996-84EB-184E8C7DF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E4871-CB39-403B-AA6F-921E8F20C39F}" type="datetime1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FFDC75-D0E1-4CEF-B0E4-2B73DF9A9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2848-464C-4BA6-968E-B6F868E3D468}" type="datetime1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89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685-CE34-456B-AB4A-6353EC5894ED}" type="datetime1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2A636F-4D68-44F4-BB68-7107B33FE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7643-8665-4537-8924-8B567F4BFD36}" type="datetime1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689D3A7-A3F6-4B5A-BA65-80335CD2B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1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401729C-F393-4C1B-8D8C-69D7C602AF8C}" type="datetime1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FE5D1636-1A6A-4E42-AE40-19108D99C4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0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D024FDCB-5417-40B8-981A-92E454AB6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254" y="4875356"/>
            <a:ext cx="7772400" cy="1463040"/>
          </a:xfrm>
        </p:spPr>
        <p:txBody>
          <a:bodyPr/>
          <a:lstStyle/>
          <a:p>
            <a:r>
              <a:rPr lang="en-US" altLang="zh-CN" dirty="0"/>
              <a:t> Linear Programming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8B346ABC-578D-4358-A83D-5C54FAFCA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9845" y="5838906"/>
            <a:ext cx="4233389" cy="351832"/>
          </a:xfrm>
        </p:spPr>
        <p:txBody>
          <a:bodyPr>
            <a:normAutofit lnSpcReduction="10000"/>
          </a:bodyPr>
          <a:lstStyle/>
          <a:p>
            <a:pPr algn="r"/>
            <a:endParaRPr lang="en-US" altLang="zh-CN" dirty="0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83A51EF-33CE-43E4-955E-36A856F3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42C568-5C62-44D1-A743-28F7F26978F5}"/>
              </a:ext>
            </a:extLst>
          </p:cNvPr>
          <p:cNvSpPr txBox="1"/>
          <p:nvPr/>
        </p:nvSpPr>
        <p:spPr>
          <a:xfrm>
            <a:off x="8677716" y="5368491"/>
            <a:ext cx="305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Zhiyuan Wang 12032878</a:t>
            </a:r>
            <a:endParaRPr lang="zh-CN" altLang="en-US" dirty="0"/>
          </a:p>
          <a:p>
            <a:r>
              <a:rPr lang="en-US" altLang="zh-CN" dirty="0"/>
              <a:t>Supervisor: </a:t>
            </a:r>
            <a:r>
              <a:rPr lang="en-US" altLang="zh-CN" dirty="0" err="1"/>
              <a:t>Ke</a:t>
            </a:r>
            <a:r>
              <a:rPr lang="en-US" altLang="zh-CN" dirty="0"/>
              <a:t> Tang</a:t>
            </a:r>
          </a:p>
        </p:txBody>
      </p:sp>
    </p:spTree>
    <p:extLst>
      <p:ext uri="{BB962C8B-B14F-4D97-AF65-F5344CB8AC3E}">
        <p14:creationId xmlns:p14="http://schemas.microsoft.com/office/powerpoint/2010/main" val="217340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CBD7FEC-FA76-499A-80F0-827EEDE06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 !</a:t>
            </a:r>
            <a:endParaRPr lang="zh-CN" altLang="en-US" dirty="0"/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1AA61B1E-1E0A-46EA-883C-DD0873252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EEBFF06-8C5C-4093-82FB-0C912CE0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64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E3DF4-1350-411B-8035-C1CE8228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1B9109-EDC3-426F-84B0-8AA48B6CD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Greedy Set Cover Algorithm has best 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Price Method Algorithm has best 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LP-based Algorithm has best result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1A4CEB-07C9-4E71-8D7F-B2E479D0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2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13FE7-8B8F-41B9-9030-ADA1B61F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026264" cy="1499616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Linear Programming Software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6F050-5B62-4DC0-8D42-489BF0C8E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36250" cy="3931920"/>
          </a:xfrm>
        </p:spPr>
        <p:txBody>
          <a:bodyPr>
            <a:normAutofit/>
          </a:bodyPr>
          <a:lstStyle/>
          <a:p>
            <a:pPr lvl="1" algn="just"/>
            <a:r>
              <a:rPr lang="en-US" altLang="zh-CN" sz="2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The software which I use is Mathematica. It is </a:t>
            </a:r>
            <a:r>
              <a:rPr lang="en-US" altLang="zh-CN" sz="28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a numerical calculation software published by the Wolfram company.</a:t>
            </a:r>
          </a:p>
          <a:p>
            <a:pPr lvl="1" algn="just"/>
            <a:r>
              <a:rPr lang="en-US" altLang="zh-CN" sz="2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In all of the example follow, I will use Mathematica to verify the result that I calculated by Python.</a:t>
            </a:r>
            <a:endParaRPr lang="zh-CN" altLang="zh-CN" sz="2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46F38C9-6F9A-471A-9993-6D3CD506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34953D-21D1-42C2-96B8-DD73C7DA1B65}" type="slidenum">
              <a:rPr lang="zh-CN" altLang="en-US" smtClean="0"/>
              <a:pPr>
                <a:spcAft>
                  <a:spcPts val="600"/>
                </a:spcAft>
              </a:pPr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F5E744-36EA-42F5-AC97-FC06A297D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5" b="98739" l="3504" r="95696">
                        <a14:foregroundMark x1="53754" y1="6014" x2="53754" y2="6014"/>
                        <a14:foregroundMark x1="53954" y1="2425" x2="53954" y2="2425"/>
                        <a14:foregroundMark x1="91792" y1="38409" x2="91792" y2="38409"/>
                        <a14:foregroundMark x1="95696" y1="37730" x2="95696" y2="37730"/>
                        <a14:foregroundMark x1="48448" y1="90301" x2="48448" y2="90301"/>
                        <a14:foregroundMark x1="47247" y1="94180" x2="47247" y2="94180"/>
                        <a14:foregroundMark x1="8108" y1="60621" x2="8108" y2="60621"/>
                        <a14:foregroundMark x1="3504" y1="62270" x2="3504" y2="62270"/>
                        <a14:foregroundMark x1="13013" y1="63046" x2="13013" y2="63046"/>
                        <a14:foregroundMark x1="11912" y1="63628" x2="11912" y2="63628"/>
                        <a14:foregroundMark x1="46446" y1="98739" x2="46446" y2="98739"/>
                        <a14:foregroundMark x1="22422" y1="83705" x2="22422" y2="83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4846" y="1525175"/>
            <a:ext cx="3689468" cy="380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37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52AFA8-8863-4BAA-808D-C716FDCF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DCA1136-F5B3-4396-9F5F-119DA9C7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4</a:t>
            </a:fld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8B6B07-022B-4131-8F53-122F47DC2DDE}"/>
              </a:ext>
            </a:extLst>
          </p:cNvPr>
          <p:cNvGrpSpPr/>
          <p:nvPr/>
        </p:nvGrpSpPr>
        <p:grpSpPr>
          <a:xfrm>
            <a:off x="32801" y="1929812"/>
            <a:ext cx="3455241" cy="4331181"/>
            <a:chOff x="1171260" y="1843939"/>
            <a:chExt cx="3455241" cy="433118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5718050-17CC-4957-8A40-881A07FD4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260" y="1843939"/>
              <a:ext cx="3455241" cy="3455241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8D8F1E-157A-4E92-A894-922BAEE484CC}"/>
                </a:ext>
              </a:extLst>
            </p:cNvPr>
            <p:cNvSpPr txBox="1"/>
            <p:nvPr/>
          </p:nvSpPr>
          <p:spPr>
            <a:xfrm>
              <a:off x="1423073" y="5528789"/>
              <a:ext cx="2949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Result From Greedy Set Cover</a:t>
              </a:r>
            </a:p>
            <a:p>
              <a:pPr algn="ctr"/>
              <a:r>
                <a:rPr lang="en-US" altLang="zh-CN" dirty="0"/>
                <a:t>Cost is 19</a:t>
              </a:r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F444782-4806-4FE5-9E16-C8E9AA77E364}"/>
              </a:ext>
            </a:extLst>
          </p:cNvPr>
          <p:cNvGrpSpPr/>
          <p:nvPr/>
        </p:nvGrpSpPr>
        <p:grpSpPr>
          <a:xfrm>
            <a:off x="5105263" y="1929812"/>
            <a:ext cx="3455242" cy="4331181"/>
            <a:chOff x="1171260" y="1843939"/>
            <a:chExt cx="3455242" cy="433118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F1DC762-C6B6-47EA-8B60-145D027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1260" y="1843939"/>
              <a:ext cx="3455241" cy="345524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4299391-045D-4CA8-99E7-C55FB1B9E671}"/>
                </a:ext>
              </a:extLst>
            </p:cNvPr>
            <p:cNvSpPr txBox="1"/>
            <p:nvPr/>
          </p:nvSpPr>
          <p:spPr>
            <a:xfrm>
              <a:off x="1298062" y="5528789"/>
              <a:ext cx="3328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Best Result </a:t>
              </a:r>
              <a:r>
                <a:rPr lang="en-US" altLang="zh-CN" dirty="0"/>
                <a:t>From Price Method</a:t>
              </a:r>
            </a:p>
            <a:p>
              <a:pPr algn="ctr"/>
              <a:r>
                <a:rPr lang="en-US" altLang="zh-CN" dirty="0"/>
                <a:t>The min cost is 27</a:t>
              </a:r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F1359C-0116-4662-8B68-C08F14F19B6D}"/>
              </a:ext>
            </a:extLst>
          </p:cNvPr>
          <p:cNvGrpSpPr/>
          <p:nvPr/>
        </p:nvGrpSpPr>
        <p:grpSpPr>
          <a:xfrm>
            <a:off x="8675922" y="1929812"/>
            <a:ext cx="3455241" cy="4331181"/>
            <a:chOff x="1171260" y="1843939"/>
            <a:chExt cx="3455241" cy="433118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67BFD2B-C932-42E2-AD9A-33D7B1B1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1260" y="1843939"/>
              <a:ext cx="3455241" cy="3455241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89F13F4-BE75-489D-A91B-210104ED940E}"/>
                </a:ext>
              </a:extLst>
            </p:cNvPr>
            <p:cNvSpPr txBox="1"/>
            <p:nvPr/>
          </p:nvSpPr>
          <p:spPr>
            <a:xfrm>
              <a:off x="1423073" y="5528789"/>
              <a:ext cx="2949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Result From LP-based</a:t>
              </a:r>
            </a:p>
            <a:p>
              <a:pPr algn="ctr"/>
              <a:r>
                <a:rPr lang="en-US" altLang="zh-CN" dirty="0"/>
                <a:t>Cost is 47 </a:t>
              </a:r>
              <a:endParaRPr lang="zh-CN" altLang="en-US" dirty="0"/>
            </a:p>
          </p:txBody>
        </p:sp>
      </p:grp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8F38CC47-B3B5-4A87-89A6-8C62D4757B79}"/>
              </a:ext>
            </a:extLst>
          </p:cNvPr>
          <p:cNvSpPr/>
          <p:nvPr/>
        </p:nvSpPr>
        <p:spPr>
          <a:xfrm rot="20573955">
            <a:off x="3323777" y="4920476"/>
            <a:ext cx="2561532" cy="997751"/>
          </a:xfrm>
          <a:prstGeom prst="homePlat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Order </a:t>
            </a:r>
          </a:p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Independent !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4ACBF1-00EC-42D0-919E-C9462FC8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108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Greedy Set Cover Algorithm has best result</a:t>
            </a:r>
          </a:p>
        </p:txBody>
      </p:sp>
    </p:spTree>
    <p:extLst>
      <p:ext uri="{BB962C8B-B14F-4D97-AF65-F5344CB8AC3E}">
        <p14:creationId xmlns:p14="http://schemas.microsoft.com/office/powerpoint/2010/main" val="86516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62AE9E5-05D5-496B-A10F-39FED3CE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01" y="1944206"/>
            <a:ext cx="4984572" cy="41279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670E01-5C5D-47D5-A42D-09B5CA208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381" y="926511"/>
            <a:ext cx="6463517" cy="534627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52AFA8-8863-4BAA-808D-C716FDCF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994ACBF1-00EC-42D0-919E-C9462FC8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605089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LP Result From Mathematica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DCA1136-F5B3-4396-9F5F-119DA9C7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9699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52AFA8-8863-4BAA-808D-C716FDCF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994ACBF1-00EC-42D0-919E-C9462FC8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108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Price Method Algorithm has best result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DCA1136-F5B3-4396-9F5F-119DA9C7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6</a:t>
            </a:fld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8B6B07-022B-4131-8F53-122F47DC2DDE}"/>
              </a:ext>
            </a:extLst>
          </p:cNvPr>
          <p:cNvGrpSpPr/>
          <p:nvPr/>
        </p:nvGrpSpPr>
        <p:grpSpPr>
          <a:xfrm>
            <a:off x="105463" y="1929812"/>
            <a:ext cx="3455241" cy="4331181"/>
            <a:chOff x="1171260" y="1843939"/>
            <a:chExt cx="3455241" cy="433118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5718050-17CC-4957-8A40-881A07FD4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1260" y="1843939"/>
              <a:ext cx="3455241" cy="3455241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8D8F1E-157A-4E92-A894-922BAEE484CC}"/>
                </a:ext>
              </a:extLst>
            </p:cNvPr>
            <p:cNvSpPr txBox="1"/>
            <p:nvPr/>
          </p:nvSpPr>
          <p:spPr>
            <a:xfrm>
              <a:off x="1423073" y="5528789"/>
              <a:ext cx="2949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Result From Greedy Set Cover</a:t>
              </a:r>
            </a:p>
            <a:p>
              <a:pPr algn="ctr"/>
              <a:r>
                <a:rPr lang="en-US" altLang="zh-CN" dirty="0"/>
                <a:t>Cost is 178</a:t>
              </a:r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F444782-4806-4FE5-9E16-C8E9AA77E364}"/>
              </a:ext>
            </a:extLst>
          </p:cNvPr>
          <p:cNvGrpSpPr/>
          <p:nvPr/>
        </p:nvGrpSpPr>
        <p:grpSpPr>
          <a:xfrm>
            <a:off x="5359604" y="1929812"/>
            <a:ext cx="3455241" cy="4331181"/>
            <a:chOff x="1171260" y="1843939"/>
            <a:chExt cx="3455241" cy="433118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F1DC762-C6B6-47EA-8B60-145D027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1260" y="1843939"/>
              <a:ext cx="3455241" cy="345524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4299391-045D-4CA8-99E7-C55FB1B9E671}"/>
                </a:ext>
              </a:extLst>
            </p:cNvPr>
            <p:cNvSpPr txBox="1"/>
            <p:nvPr/>
          </p:nvSpPr>
          <p:spPr>
            <a:xfrm>
              <a:off x="1285945" y="5528789"/>
              <a:ext cx="3270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070C0"/>
                  </a:solidFill>
                </a:rPr>
                <a:t>Best</a:t>
              </a:r>
              <a:r>
                <a:rPr lang="en-US" altLang="zh-CN" dirty="0"/>
                <a:t> </a:t>
              </a:r>
              <a:r>
                <a:rPr lang="en-US" altLang="zh-CN" b="1" dirty="0">
                  <a:solidFill>
                    <a:srgbClr val="0070C0"/>
                  </a:solidFill>
                </a:rPr>
                <a:t>Result</a:t>
              </a:r>
              <a:r>
                <a:rPr lang="en-US" altLang="zh-CN" dirty="0"/>
                <a:t> From Price Method</a:t>
              </a:r>
            </a:p>
            <a:p>
              <a:pPr algn="ctr"/>
              <a:r>
                <a:rPr lang="en-US" altLang="zh-CN" dirty="0"/>
                <a:t>The min cost is 152</a:t>
              </a:r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F1359C-0116-4662-8B68-C08F14F19B6D}"/>
              </a:ext>
            </a:extLst>
          </p:cNvPr>
          <p:cNvGrpSpPr/>
          <p:nvPr/>
        </p:nvGrpSpPr>
        <p:grpSpPr>
          <a:xfrm>
            <a:off x="8669866" y="1929812"/>
            <a:ext cx="3455241" cy="4331181"/>
            <a:chOff x="1171260" y="1843939"/>
            <a:chExt cx="3455241" cy="433118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67BFD2B-C932-42E2-AD9A-33D7B1B1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1260" y="1843939"/>
              <a:ext cx="3455241" cy="3455241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89F13F4-BE75-489D-A91B-210104ED940E}"/>
                </a:ext>
              </a:extLst>
            </p:cNvPr>
            <p:cNvSpPr txBox="1"/>
            <p:nvPr/>
          </p:nvSpPr>
          <p:spPr>
            <a:xfrm>
              <a:off x="1423073" y="5528789"/>
              <a:ext cx="2949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Result From LP-based</a:t>
              </a:r>
            </a:p>
            <a:p>
              <a:pPr algn="ctr"/>
              <a:r>
                <a:rPr lang="en-US" altLang="zh-CN" dirty="0"/>
                <a:t>Cost is 249 </a:t>
              </a:r>
              <a:endParaRPr lang="zh-CN" altLang="en-US" dirty="0"/>
            </a:p>
          </p:txBody>
        </p:sp>
      </p:grp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CB443762-495A-4168-BA62-0809B880DEA4}"/>
              </a:ext>
            </a:extLst>
          </p:cNvPr>
          <p:cNvSpPr/>
          <p:nvPr/>
        </p:nvSpPr>
        <p:spPr>
          <a:xfrm rot="1592073">
            <a:off x="3421736" y="4342540"/>
            <a:ext cx="2910371" cy="997751"/>
          </a:xfrm>
          <a:prstGeom prst="homePlat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</a:rPr>
              <a:t>Depend on</a:t>
            </a:r>
          </a:p>
          <a:p>
            <a:pPr algn="ctr"/>
            <a:r>
              <a:rPr lang="en-US" altLang="zh-CN" sz="2800" b="1" dirty="0">
                <a:solidFill>
                  <a:srgbClr val="0070C0"/>
                </a:solidFill>
              </a:rPr>
              <a:t>The Order (</a:t>
            </a:r>
            <a:r>
              <a:rPr lang="en-US" altLang="zh-CN" sz="2800" b="1" dirty="0" err="1">
                <a:solidFill>
                  <a:srgbClr val="0070C0"/>
                </a:solidFill>
              </a:rPr>
              <a:t>TwT</a:t>
            </a:r>
            <a:r>
              <a:rPr lang="en-US" altLang="zh-CN" sz="2800" b="1" dirty="0">
                <a:solidFill>
                  <a:srgbClr val="0070C0"/>
                </a:solidFill>
              </a:rPr>
              <a:t>)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1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62AE9E5-05D5-496B-A10F-39FED3CE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903768"/>
            <a:ext cx="3508564" cy="41279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670E01-5C5D-47D5-A42D-09B5CA208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5694" y="298396"/>
            <a:ext cx="7243453" cy="607515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52AFA8-8863-4BAA-808D-C716FDCF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994ACBF1-00EC-42D0-919E-C9462FC8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605089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LP Result From Mathematica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DCA1136-F5B3-4396-9F5F-119DA9C7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566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52AFA8-8863-4BAA-808D-C716FDCF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994ACBF1-00EC-42D0-919E-C9462FC8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108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Greedy Set Cover Algorithm has best result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DCA1136-F5B3-4396-9F5F-119DA9C7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8</a:t>
            </a:fld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8B6B07-022B-4131-8F53-122F47DC2DDE}"/>
              </a:ext>
            </a:extLst>
          </p:cNvPr>
          <p:cNvGrpSpPr/>
          <p:nvPr/>
        </p:nvGrpSpPr>
        <p:grpSpPr>
          <a:xfrm>
            <a:off x="81240" y="1929812"/>
            <a:ext cx="3455241" cy="4331181"/>
            <a:chOff x="1171260" y="1843939"/>
            <a:chExt cx="3455241" cy="433118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5718050-17CC-4957-8A40-881A07FD4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1260" y="1843939"/>
              <a:ext cx="3455241" cy="3455241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8D8F1E-157A-4E92-A894-922BAEE484CC}"/>
                </a:ext>
              </a:extLst>
            </p:cNvPr>
            <p:cNvSpPr txBox="1"/>
            <p:nvPr/>
          </p:nvSpPr>
          <p:spPr>
            <a:xfrm>
              <a:off x="1423073" y="5528789"/>
              <a:ext cx="2949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Result From Greedy Set Cover</a:t>
              </a:r>
            </a:p>
            <a:p>
              <a:pPr algn="ctr"/>
              <a:r>
                <a:rPr lang="en-US" altLang="zh-CN" dirty="0"/>
                <a:t>Cost is 174</a:t>
              </a:r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F444782-4806-4FE5-9E16-C8E9AA77E364}"/>
              </a:ext>
            </a:extLst>
          </p:cNvPr>
          <p:cNvGrpSpPr/>
          <p:nvPr/>
        </p:nvGrpSpPr>
        <p:grpSpPr>
          <a:xfrm>
            <a:off x="5317214" y="1929812"/>
            <a:ext cx="3455241" cy="4331181"/>
            <a:chOff x="1171260" y="1843939"/>
            <a:chExt cx="3455241" cy="433118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F1DC762-C6B6-47EA-8B60-145D0274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1260" y="1843939"/>
              <a:ext cx="3455241" cy="345524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4299391-045D-4CA8-99E7-C55FB1B9E671}"/>
                </a:ext>
              </a:extLst>
            </p:cNvPr>
            <p:cNvSpPr txBox="1"/>
            <p:nvPr/>
          </p:nvSpPr>
          <p:spPr>
            <a:xfrm>
              <a:off x="1322280" y="5528789"/>
              <a:ext cx="3142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Best Result</a:t>
              </a:r>
              <a:r>
                <a:rPr lang="en-US" altLang="zh-CN" dirty="0"/>
                <a:t> From Price Method</a:t>
              </a:r>
            </a:p>
            <a:p>
              <a:pPr algn="ctr"/>
              <a:r>
                <a:rPr lang="en-US" altLang="zh-CN" dirty="0"/>
                <a:t>The min cost is 174</a:t>
              </a:r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F1359C-0116-4662-8B68-C08F14F19B6D}"/>
              </a:ext>
            </a:extLst>
          </p:cNvPr>
          <p:cNvGrpSpPr/>
          <p:nvPr/>
        </p:nvGrpSpPr>
        <p:grpSpPr>
          <a:xfrm>
            <a:off x="8681978" y="1929812"/>
            <a:ext cx="3455241" cy="4331181"/>
            <a:chOff x="1171260" y="1843939"/>
            <a:chExt cx="3455241" cy="433118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67BFD2B-C932-42E2-AD9A-33D7B1B1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1260" y="1843939"/>
              <a:ext cx="3455241" cy="3455241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89F13F4-BE75-489D-A91B-210104ED940E}"/>
                </a:ext>
              </a:extLst>
            </p:cNvPr>
            <p:cNvSpPr txBox="1"/>
            <p:nvPr/>
          </p:nvSpPr>
          <p:spPr>
            <a:xfrm>
              <a:off x="1423073" y="5528789"/>
              <a:ext cx="2949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Result From LP-based</a:t>
              </a:r>
            </a:p>
            <a:p>
              <a:pPr algn="ctr"/>
              <a:r>
                <a:rPr lang="en-US" altLang="zh-CN" dirty="0"/>
                <a:t>Cost is 139 </a:t>
              </a:r>
              <a:endParaRPr lang="zh-CN" altLang="en-US" dirty="0"/>
            </a:p>
          </p:txBody>
        </p:sp>
      </p:grp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14217A06-5D3F-45A8-85D3-001F8B2BE6CF}"/>
              </a:ext>
            </a:extLst>
          </p:cNvPr>
          <p:cNvSpPr/>
          <p:nvPr/>
        </p:nvSpPr>
        <p:spPr>
          <a:xfrm rot="20573955">
            <a:off x="3475164" y="4422014"/>
            <a:ext cx="2561532" cy="997751"/>
          </a:xfrm>
          <a:prstGeom prst="homePlate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Order </a:t>
            </a:r>
          </a:p>
          <a:p>
            <a:pPr algn="ctr"/>
            <a:r>
              <a:rPr lang="en-US" altLang="zh-CN" sz="2800" b="1" dirty="0">
                <a:solidFill>
                  <a:srgbClr val="FF0000"/>
                </a:solidFill>
              </a:rPr>
              <a:t>Independent !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01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62AE9E5-05D5-496B-A10F-39FED3CE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754" y="1903768"/>
            <a:ext cx="3025055" cy="41279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670E01-5C5D-47D5-A42D-09B5CA208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6943" y="826324"/>
            <a:ext cx="7663979" cy="55505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52AFA8-8863-4BAA-808D-C716FDCF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994ACBF1-00EC-42D0-919E-C9462FC8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605089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LP Result From Mathematica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DCA1136-F5B3-4396-9F5F-119DA9C7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64717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8777</TotalTime>
  <Words>206</Words>
  <Application>Microsoft Office PowerPoint</Application>
  <PresentationFormat>宽屏</PresentationFormat>
  <Paragraphs>52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Tw Cen MT</vt:lpstr>
      <vt:lpstr>Tw Cen MT Condensed</vt:lpstr>
      <vt:lpstr>Wingdings 3</vt:lpstr>
      <vt:lpstr>积分</vt:lpstr>
      <vt:lpstr> Linear Programming</vt:lpstr>
      <vt:lpstr>Content</vt:lpstr>
      <vt:lpstr>Linear Programming Software</vt:lpstr>
      <vt:lpstr>Greedy Set Cover Algorithm has best result</vt:lpstr>
      <vt:lpstr>LP Result From Mathematica</vt:lpstr>
      <vt:lpstr>Price Method Algorithm has best result</vt:lpstr>
      <vt:lpstr>LP Result From Mathematica</vt:lpstr>
      <vt:lpstr>Greedy Set Cover Algorithm has best result</vt:lpstr>
      <vt:lpstr>LP Result From Mathematica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Nearest Neighbor Greedy</dc:title>
  <dc:creator>汪 至圆</dc:creator>
  <cp:lastModifiedBy>汪 至圆</cp:lastModifiedBy>
  <cp:revision>166</cp:revision>
  <dcterms:created xsi:type="dcterms:W3CDTF">2020-09-15T17:20:17Z</dcterms:created>
  <dcterms:modified xsi:type="dcterms:W3CDTF">2020-11-24T11:13:49Z</dcterms:modified>
</cp:coreProperties>
</file>